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1FFED-951F-4F12-AC49-3417B7FA9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CCBA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A5E45-E08E-46F9-B11E-11EF20BA3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 HR issues at craft breweries</a:t>
            </a:r>
          </a:p>
          <a:p>
            <a:r>
              <a:rPr lang="en-US" dirty="0"/>
              <a:t>Natalie Cilurzo &amp; Carolyn Burke – Russian River brewing Company</a:t>
            </a:r>
          </a:p>
        </p:txBody>
      </p:sp>
    </p:spTree>
    <p:extLst>
      <p:ext uri="{BB962C8B-B14F-4D97-AF65-F5344CB8AC3E}">
        <p14:creationId xmlns:p14="http://schemas.microsoft.com/office/powerpoint/2010/main" val="188075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326A-D893-41F5-BF93-200E3252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it time to hire for </a:t>
            </a:r>
            <a:r>
              <a:rPr lang="en-US" dirty="0" err="1"/>
              <a:t>Hr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D6C9D-C7D3-44CE-9D09-4F4B32E8D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employees</a:t>
            </a:r>
          </a:p>
          <a:p>
            <a:r>
              <a:rPr lang="en-US" dirty="0"/>
              <a:t>Consultant vs. in house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880F-697B-4701-874D-6CA8EF01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hr</a:t>
            </a:r>
            <a:r>
              <a:rPr lang="en-US" dirty="0"/>
              <a:t> can do for your business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29A1E-9E5E-4DF0-B709-755D69A6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HR can manage the 3 phases of employee relationship</a:t>
            </a:r>
          </a:p>
          <a:p>
            <a:r>
              <a:rPr lang="en-US" dirty="0"/>
              <a:t>1. Beginning (hiring phase)</a:t>
            </a:r>
          </a:p>
          <a:p>
            <a:r>
              <a:rPr lang="en-US" dirty="0"/>
              <a:t>2. Middle (handbook, training, compliance, safety, payroll, insurance, leaves of absence etc.)</a:t>
            </a:r>
          </a:p>
          <a:p>
            <a:r>
              <a:rPr lang="en-US" dirty="0"/>
              <a:t>3. End (termination phase)</a:t>
            </a:r>
          </a:p>
        </p:txBody>
      </p:sp>
    </p:spTree>
    <p:extLst>
      <p:ext uri="{BB962C8B-B14F-4D97-AF65-F5344CB8AC3E}">
        <p14:creationId xmlns:p14="http://schemas.microsoft.com/office/powerpoint/2010/main" val="42271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B88A6-DC74-4353-9ABA-6501F808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</a:t>
            </a:r>
            <a:r>
              <a:rPr lang="en-US" dirty="0" err="1"/>
              <a:t>hr</a:t>
            </a:r>
            <a:r>
              <a:rPr lang="en-US" dirty="0"/>
              <a:t> issues at craft breweries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8552C-2BEF-484E-A3A4-768A3E44E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 and hour claims</a:t>
            </a:r>
          </a:p>
          <a:p>
            <a:r>
              <a:rPr lang="en-US" dirty="0"/>
              <a:t>Misclassification of salary vs. hourly</a:t>
            </a:r>
          </a:p>
          <a:p>
            <a:r>
              <a:rPr lang="en-US" dirty="0"/>
              <a:t>Employee relation issues (</a:t>
            </a:r>
            <a:r>
              <a:rPr lang="en-US" dirty="0" err="1"/>
              <a:t>ie</a:t>
            </a:r>
            <a:r>
              <a:rPr lang="en-US" dirty="0"/>
              <a:t>: drinking/drug use on the job)</a:t>
            </a:r>
          </a:p>
          <a:p>
            <a:r>
              <a:rPr lang="en-US" dirty="0"/>
              <a:t>Safety (worker’s compensation)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9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6CD9-949E-443A-B5D4-BB8F2DC15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Hr</a:t>
            </a:r>
            <a:r>
              <a:rPr lang="en-US" dirty="0"/>
              <a:t>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11CBA-9C00-4254-A945-BF0301590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California Chamber of Commerce is a great resource for small employers</a:t>
            </a:r>
          </a:p>
          <a:p>
            <a:pPr lvl="1"/>
            <a:r>
              <a:rPr lang="en-US" dirty="0"/>
              <a:t>Annual membership starts at $450/year</a:t>
            </a:r>
          </a:p>
          <a:p>
            <a:pPr lvl="1"/>
            <a:r>
              <a:rPr lang="en-US" dirty="0"/>
              <a:t>Template forms and procedures available</a:t>
            </a:r>
          </a:p>
          <a:p>
            <a:pPr lvl="1"/>
            <a:r>
              <a:rPr lang="en-US" dirty="0"/>
              <a:t>Labor Law Helpline included w/ some membership levels</a:t>
            </a:r>
          </a:p>
          <a:p>
            <a:r>
              <a:rPr lang="en-US" dirty="0"/>
              <a:t>Craft HR group – voluntary membership for those w/ primary HR responsibilities</a:t>
            </a:r>
          </a:p>
          <a:p>
            <a:r>
              <a:rPr lang="en-US" dirty="0"/>
              <a:t>CCBA and Brewer’s Association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624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172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CCBA 2017</vt:lpstr>
      <vt:lpstr>When is it time to hire for Hr?</vt:lpstr>
      <vt:lpstr>What hr can do for your business </vt:lpstr>
      <vt:lpstr>Top hr issues at craft breweries</vt:lpstr>
      <vt:lpstr>Hr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CCBA 2017</dc:title>
  <dc:creator>Carolyn Burke</dc:creator>
  <cp:lastModifiedBy>Carolyn Burke</cp:lastModifiedBy>
  <cp:revision>2</cp:revision>
  <dcterms:created xsi:type="dcterms:W3CDTF">2017-10-27T22:08:07Z</dcterms:created>
  <dcterms:modified xsi:type="dcterms:W3CDTF">2017-10-27T22:18:15Z</dcterms:modified>
</cp:coreProperties>
</file>